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1093" r:id="rId2"/>
    <p:sldId id="109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200"/>
    <a:srgbClr val="94E0DB"/>
    <a:srgbClr val="6E7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22F4C-17D8-6F4C-9B41-0EC93653C631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2653A-D5EA-4C44-9109-EC61FCFA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71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C25F-503C-F64C-86A2-922F163BA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E01CA-8F72-0141-95AD-FA3F45421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506CD-1D14-2548-8253-9CDF527D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9A2B5-5096-4B4C-9F38-B5BB89048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13678-DBCC-444B-BB0D-3F832C3E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7184-5684-A140-BBAD-0FC1E1D7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61A41-0583-5E46-A699-319C2CAE5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B899D-C720-0C41-8216-18553C20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47889-BEAD-704C-8CAF-94E4415B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E7C74-202C-C04A-82C5-D659AAAC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F77ED-E822-C149-94DD-0C7BE6CB3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6204E-E3EE-2A42-8D61-B5F2F3386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74C1A-E844-FE40-91E9-D09BE729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0EBD7-B16F-CE4E-9F20-09F2AB19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4CCAC-4D77-B043-9522-9C5073E5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16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5B46-55DA-DB42-AF15-B7364C86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8513A-E865-E04E-AB86-D85748058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BB188-B913-2747-B890-D0FF6AA7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5869C-CD43-A446-AACA-DDAA482B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4AD8A-6F0D-9248-9367-EF28A7C1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1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8FCC-3C54-E04E-A5DE-E8A9316F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79CC4-56C6-1C42-8AF5-4500492CC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703F1-35C3-FE4D-9906-ED674898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35804-9C63-9741-BF98-866ED0C7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4E8A5-4F38-E142-84FD-DCDEA4C6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2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6CBB-BC74-634E-A23F-910854F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CDFF-2473-104F-B8CD-6382523F9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C52E2-F02F-8744-884F-1C0A3CB6E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CA1DA-3E5F-1E4D-A139-F46EC087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72C93-747E-2244-B8A0-B6F5C739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E9CF8-7F9A-DF4E-B715-42C2BAE8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C0D77-7A42-0047-873C-83940D64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06620-C037-3C41-98D3-972D51CFD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07284-9240-D545-B9AE-A93E1F5D9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2FBA2-4B40-E343-82F8-2E9B6C5D8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A4574-651A-6C40-BF38-6DFC084E3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E4536-2CD3-6348-A963-73FD0CC9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1547F-039E-0643-AEFB-79700250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70775-079A-C743-A03C-FBCF7F89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09E5-D6A8-7F44-9A43-3B1C55CE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555DB2-F3A8-3B49-8825-56F5CD42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9706B-760B-3244-8A86-3B9442C4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CB6C3-3FDE-A34D-B5B0-EBB77D70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8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4D04F1-3B40-4E47-BBEC-B18FEC62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58A8D-9B09-8347-AFC9-C6A91C31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332ED-2E66-6442-A624-52674736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7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EFEC-B0B8-0544-821B-99177FDA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5C05C-8C0C-1945-8EAD-E607E872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3761B-AA1D-2646-9F7C-4F259087B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384B-5C16-DE43-A758-62DDD36B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4C1CC-ABDE-A546-AFBE-A0C524E9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36DCA-FBE5-C749-BBDA-D9E765D2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6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FA5D-288D-DB40-BA2F-23E4ACD4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CEB6F-D3A5-9745-8EB8-3C9101E40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BD89F-ACFB-0C48-BE05-832970E1B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DABEB-2F79-CC48-8C1B-87FBD340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56434-5931-064E-9A68-13A050F5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5F992-FCF4-F341-B9AE-114AE115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2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21DAF-DF53-B54E-A65A-B9ABA87E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99FE0-B5CE-A742-9884-6C5DCCE33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1C007-7F58-BB40-B30F-E334EEBE8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27C7-7AE8-9041-8462-7EE08BEC53CA}" type="datetimeFigureOut">
              <a:rPr lang="en-US" smtClean="0"/>
              <a:t>3/3/25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37EEF-D390-124B-9972-7B238B061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9EB04-B0C0-3D46-B7D5-26BC9C8F8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7D11-7283-6347-818C-393DF1EC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0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4CD473-C148-B133-6680-E60F034919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16216A1-8D21-7843-97BC-557915274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864" y="6288079"/>
            <a:ext cx="3029654" cy="261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684BE-6858-EA46-A68E-6D17C2D78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97" y="210032"/>
            <a:ext cx="180296" cy="205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0DAB4-A036-6C43-878A-650D33A31419}"/>
              </a:ext>
            </a:extLst>
          </p:cNvPr>
          <p:cNvSpPr txBox="1"/>
          <p:nvPr/>
        </p:nvSpPr>
        <p:spPr>
          <a:xfrm>
            <a:off x="8550073" y="2397652"/>
            <a:ext cx="3601090" cy="121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38" dirty="0">
                <a:solidFill>
                  <a:schemeClr val="bg1"/>
                </a:solidFill>
              </a:rPr>
              <a:t>Customizable message here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63967-F709-F8DA-3F20-E55AAEA54B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88630" y="1021096"/>
            <a:ext cx="8122080" cy="45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3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D4B453-FD78-5A20-E7E0-75844F58C6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357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19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</Words>
  <Application>Microsoft Macintosh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Kelsea Wood</dc:creator>
  <cp:lastModifiedBy>Kelsea Wood</cp:lastModifiedBy>
  <cp:revision>5</cp:revision>
  <dcterms:created xsi:type="dcterms:W3CDTF">2021-08-27T11:27:54Z</dcterms:created>
  <dcterms:modified xsi:type="dcterms:W3CDTF">2025-03-03T21:52:36Z</dcterms:modified>
</cp:coreProperties>
</file>